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1379" cy="338919"/>
          </a:xfrm>
          <a:prstGeom prst="rect">
            <a:avLst/>
          </a:prstGeom>
        </p:spPr>
        <p:txBody>
          <a:bodyPr vert="horz" lIns="185751" tIns="92876" rIns="185751" bIns="92876" rtlCol="0"/>
          <a:lstStyle>
            <a:lvl1pPr algn="l">
              <a:defRPr sz="24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0338" y="1"/>
            <a:ext cx="4306302" cy="338919"/>
          </a:xfrm>
          <a:prstGeom prst="rect">
            <a:avLst/>
          </a:prstGeom>
        </p:spPr>
        <p:txBody>
          <a:bodyPr vert="horz" lIns="185751" tIns="92876" rIns="185751" bIns="92876" rtlCol="0"/>
          <a:lstStyle>
            <a:lvl1pPr algn="r">
              <a:defRPr sz="2400"/>
            </a:lvl1pPr>
          </a:lstStyle>
          <a:p>
            <a:fld id="{12727490-E8FF-428F-9E09-B847DA5874CF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3" y="6456613"/>
            <a:ext cx="4301379" cy="338919"/>
          </a:xfrm>
          <a:prstGeom prst="rect">
            <a:avLst/>
          </a:prstGeom>
        </p:spPr>
        <p:txBody>
          <a:bodyPr vert="horz" lIns="185751" tIns="92876" rIns="185751" bIns="92876" rtlCol="0" anchor="b"/>
          <a:lstStyle>
            <a:lvl1pPr algn="l">
              <a:defRPr sz="24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0338" y="6456613"/>
            <a:ext cx="4306302" cy="338919"/>
          </a:xfrm>
          <a:prstGeom prst="rect">
            <a:avLst/>
          </a:prstGeom>
        </p:spPr>
        <p:txBody>
          <a:bodyPr vert="horz" lIns="185751" tIns="92876" rIns="185751" bIns="92876" rtlCol="0" anchor="b"/>
          <a:lstStyle>
            <a:lvl1pPr algn="r">
              <a:defRPr sz="2400"/>
            </a:lvl1pPr>
          </a:lstStyle>
          <a:p>
            <a:fld id="{C8B8901C-FE59-44A1-9529-EC45644F1A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8894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1379" cy="338919"/>
          </a:xfrm>
          <a:prstGeom prst="rect">
            <a:avLst/>
          </a:prstGeom>
        </p:spPr>
        <p:txBody>
          <a:bodyPr vert="horz" lIns="185751" tIns="92876" rIns="185751" bIns="92876" rtlCol="0"/>
          <a:lstStyle>
            <a:lvl1pPr algn="l">
              <a:defRPr sz="24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0338" y="1"/>
            <a:ext cx="4306302" cy="338919"/>
          </a:xfrm>
          <a:prstGeom prst="rect">
            <a:avLst/>
          </a:prstGeom>
        </p:spPr>
        <p:txBody>
          <a:bodyPr vert="horz" lIns="185751" tIns="92876" rIns="185751" bIns="92876" rtlCol="0"/>
          <a:lstStyle>
            <a:lvl1pPr algn="r">
              <a:defRPr sz="2400"/>
            </a:lvl1pPr>
          </a:lstStyle>
          <a:p>
            <a:fld id="{D5A9EFD8-712A-41E7-A898-E80D3E6FEF11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85751" tIns="92876" rIns="185751" bIns="92876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4140" y="3228307"/>
            <a:ext cx="7938358" cy="3058846"/>
          </a:xfrm>
          <a:prstGeom prst="rect">
            <a:avLst/>
          </a:prstGeom>
        </p:spPr>
        <p:txBody>
          <a:bodyPr vert="horz" lIns="185751" tIns="92876" rIns="185751" bIns="92876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1379" cy="338919"/>
          </a:xfrm>
          <a:prstGeom prst="rect">
            <a:avLst/>
          </a:prstGeom>
        </p:spPr>
        <p:txBody>
          <a:bodyPr vert="horz" lIns="185751" tIns="92876" rIns="185751" bIns="92876" rtlCol="0" anchor="b"/>
          <a:lstStyle>
            <a:lvl1pPr algn="l">
              <a:defRPr sz="24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0338" y="6456613"/>
            <a:ext cx="4306302" cy="338919"/>
          </a:xfrm>
          <a:prstGeom prst="rect">
            <a:avLst/>
          </a:prstGeom>
        </p:spPr>
        <p:txBody>
          <a:bodyPr vert="horz" lIns="185751" tIns="92876" rIns="185751" bIns="92876" rtlCol="0" anchor="b"/>
          <a:lstStyle>
            <a:lvl1pPr algn="r">
              <a:defRPr sz="2400"/>
            </a:lvl1pPr>
          </a:lstStyle>
          <a:p>
            <a:fld id="{426D781C-9066-4736-950E-1FD562CC616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638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6D781C-9066-4736-950E-1FD562CC616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726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DE95A8-0AA8-4DB7-8C85-AB35DE46CA5D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65F000-6E0B-46BB-9C05-8F79FE5A5BE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259632" y="1268760"/>
            <a:ext cx="7200800" cy="1368152"/>
          </a:xfrm>
          <a:prstGeom prst="roundRect">
            <a:avLst/>
          </a:prstGeom>
          <a:solidFill>
            <a:srgbClr val="7DC559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dirty="0" smtClean="0"/>
              <a:t>พอเพียง  วินัย  สุจริต  จิตอาสา</a:t>
            </a:r>
            <a:endParaRPr lang="th-TH" sz="6600" dirty="0"/>
          </a:p>
        </p:txBody>
      </p:sp>
      <p:sp>
        <p:nvSpPr>
          <p:cNvPr id="6" name="คำบรรยายภาพแบบเมฆ 5"/>
          <p:cNvSpPr/>
          <p:nvPr/>
        </p:nvSpPr>
        <p:spPr>
          <a:xfrm>
            <a:off x="179512" y="188640"/>
            <a:ext cx="3744416" cy="720080"/>
          </a:xfrm>
          <a:prstGeom prst="cloudCallout">
            <a:avLst>
              <a:gd name="adj1" fmla="val 16583"/>
              <a:gd name="adj2" fmla="val 91888"/>
            </a:avLst>
          </a:prstGeom>
          <a:ln w="5715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i="1" dirty="0" smtClean="0">
                <a:solidFill>
                  <a:srgbClr val="00B0F0"/>
                </a:solidFill>
              </a:rPr>
              <a:t>ร่วมสร้างสังคมคุณธร</a:t>
            </a:r>
            <a:r>
              <a:rPr lang="th-TH" b="1" dirty="0" smtClean="0">
                <a:solidFill>
                  <a:srgbClr val="00B0F0"/>
                </a:solidFill>
              </a:rPr>
              <a:t>ร</a:t>
            </a:r>
            <a:r>
              <a:rPr lang="th-TH" b="1" i="1" dirty="0" smtClean="0">
                <a:solidFill>
                  <a:srgbClr val="00B0F0"/>
                </a:solidFill>
              </a:rPr>
              <a:t>ม</a:t>
            </a:r>
            <a:endParaRPr lang="th-TH" b="1" i="1" dirty="0">
              <a:solidFill>
                <a:srgbClr val="00B0F0"/>
              </a:solidFill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187624" y="3933056"/>
            <a:ext cx="63450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dirty="0" smtClean="0"/>
              <a:t>นำชาติ มั่นคง มั่นคั่ง ยั่งยืน</a:t>
            </a:r>
            <a:endParaRPr lang="th-TH" sz="6600" dirty="0"/>
          </a:p>
        </p:txBody>
      </p:sp>
      <p:sp>
        <p:nvSpPr>
          <p:cNvPr id="9" name="วงเล็บเหลี่ยมคู่ 8"/>
          <p:cNvSpPr/>
          <p:nvPr/>
        </p:nvSpPr>
        <p:spPr>
          <a:xfrm>
            <a:off x="2987824" y="5229200"/>
            <a:ext cx="5544616" cy="57606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h-TH" b="1" i="1" dirty="0" smtClean="0">
                <a:latin typeface="TH SarabunIT๙" pitchFamily="34" charset="-34"/>
                <a:cs typeface="TH SarabunIT๙" pitchFamily="34" charset="-34"/>
              </a:rPr>
              <a:t>คณะอนุกรรมการส่งเสริมคุณธรรมกระทรวงมหาดไทย</a:t>
            </a:r>
            <a:endParaRPr lang="th-TH" b="1" i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0" name="วงเล็บเหลี่ยมคู่ 9"/>
          <p:cNvSpPr/>
          <p:nvPr/>
        </p:nvSpPr>
        <p:spPr>
          <a:xfrm>
            <a:off x="1691680" y="2996952"/>
            <a:ext cx="6552728" cy="57606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th-TH" sz="3200" b="1" i="1" dirty="0" smtClean="0">
                <a:latin typeface="TH NiramitIT๙ " pitchFamily="2" charset="-34"/>
                <a:cs typeface="TH NiramitIT๙ " pitchFamily="2" charset="-34"/>
              </a:rPr>
              <a:t>ตามแผนแม่บทส่งเสริมคุณธรรมแห่งชาติ  ฉบับที่ 1</a:t>
            </a:r>
            <a:endParaRPr lang="th-TH" sz="3200" b="1" i="1" dirty="0">
              <a:latin typeface="TH NiramitIT๙ " pitchFamily="2" charset="-34"/>
              <a:cs typeface="TH NiramitIT๙ 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503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</TotalTime>
  <Words>29</Words>
  <Application>Microsoft Office PowerPoint</Application>
  <PresentationFormat>นำเสนอทางหน้าจอ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เฉลียง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ผู้ใช้ Windows</dc:creator>
  <cp:lastModifiedBy>ผู้ใช้ Windows</cp:lastModifiedBy>
  <cp:revision>6</cp:revision>
  <cp:lastPrinted>2018-08-20T04:11:35Z</cp:lastPrinted>
  <dcterms:created xsi:type="dcterms:W3CDTF">2018-08-03T04:48:43Z</dcterms:created>
  <dcterms:modified xsi:type="dcterms:W3CDTF">2018-08-20T04:12:46Z</dcterms:modified>
</cp:coreProperties>
</file>