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93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7CAC6-3274-4E44-ACFC-D77B08F536DE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08A3B-99E0-4EFF-B435-5AFA6B0A36B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D8D65-C843-4FE7-9705-9224B72A5E5A}" type="datetimeFigureOut">
              <a:rPr lang="th-TH" smtClean="0"/>
              <a:pPr/>
              <a:t>14/07/64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C92B3-6971-4987-B4FD-89058C9A975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4" descr="THAI-859.jpg"/>
          <p:cNvPicPr>
            <a:picLocks noChangeAspect="1"/>
          </p:cNvPicPr>
          <p:nvPr/>
        </p:nvPicPr>
        <p:blipFill>
          <a:blip r:embed="rId2"/>
          <a:srcRect b="8203"/>
          <a:stretch>
            <a:fillRect/>
          </a:stretch>
        </p:blipFill>
        <p:spPr>
          <a:xfrm>
            <a:off x="-1" y="0"/>
            <a:ext cx="9338521" cy="6858000"/>
          </a:xfrm>
          <a:prstGeom prst="rect">
            <a:avLst/>
          </a:prstGeom>
        </p:spPr>
      </p:pic>
      <p:pic>
        <p:nvPicPr>
          <p:cNvPr id="5" name="รูปภาพ 4" descr="ตรา อบต..png"/>
          <p:cNvPicPr>
            <a:picLocks noChangeAspect="1"/>
          </p:cNvPicPr>
          <p:nvPr/>
        </p:nvPicPr>
        <p:blipFill>
          <a:blip r:embed="rId3">
            <a:lum bright="10000"/>
          </a:blip>
          <a:stretch>
            <a:fillRect/>
          </a:stretch>
        </p:blipFill>
        <p:spPr>
          <a:xfrm>
            <a:off x="3714744" y="71414"/>
            <a:ext cx="1714512" cy="1193648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44" y="334429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CN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IT๙" pitchFamily="34" charset="-34"/>
                <a:ea typeface="Cordia New" pitchFamily="34" charset="-34"/>
                <a:cs typeface="TH SarabunIT๙" pitchFamily="34" charset="-34"/>
              </a:rPr>
              <a:t>ระหว่างวันที่ 18 กรกฎาคม </a:t>
            </a:r>
            <a:r>
              <a:rPr kumimoji="0" lang="th-TH" altLang="zh-CN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Cordia New" pitchFamily="34" charset="-34"/>
                <a:cs typeface="TH SarabunIT๙" pitchFamily="34" charset="-34"/>
              </a:rPr>
              <a:t>–</a:t>
            </a:r>
            <a:r>
              <a:rPr kumimoji="0" lang="th-TH" altLang="zh-CN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IT๙" pitchFamily="34" charset="-34"/>
                <a:ea typeface="Cordia New" pitchFamily="34" charset="-34"/>
                <a:cs typeface="TH SarabunIT๙" pitchFamily="34" charset="-34"/>
              </a:rPr>
              <a:t> 24 กรกฎาคม 2564 ดังนี้</a:t>
            </a:r>
            <a:endParaRPr kumimoji="0" lang="th-TH" altLang="zh-CN" sz="4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85720" y="4202392"/>
            <a:ext cx="8715436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thaiDist">
              <a:buFont typeface="Arial" pitchFamily="34" charset="0"/>
              <a:buChar char="•"/>
            </a:pPr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ร่วม</a:t>
            </a:r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กิจกรรมทางศาสนา เช่น ทำบุญ ตักบาตร ทำวัตรสวดมนต์ เจริญจิตภาวนา ปฏิบัติธรรมสักการะพระบรมสารีริกธาตุ เวียนเทียน หล่อเทียน แห่เทียน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พรรษา และ</a:t>
            </a:r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บำเพ็ญสาธารณประโยชน์เป็นต้น ตามที่เห็นสมควร ณ วัดต่างๆ ที่อยู่ใกล้บ้านในช่วงสัปดาห์ส่งเสริมพระพุทธศาสนา </a:t>
            </a:r>
            <a:endParaRPr lang="th-TH" sz="2000" dirty="0" smtClean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2000" b="1" u="sng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คำแนะนำ</a:t>
            </a:r>
            <a:r>
              <a:rPr lang="en-US" sz="2000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: </a:t>
            </a:r>
            <a:r>
              <a:rPr lang="th-TH" sz="2000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การ</a:t>
            </a:r>
            <a:r>
              <a:rPr lang="th-TH" sz="20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ป้องกันและควบคุมโรคติดเชื้อ</a:t>
            </a:r>
            <a:r>
              <a:rPr lang="th-TH" sz="2000" dirty="0" err="1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ไวรัส</a:t>
            </a:r>
            <a:r>
              <a:rPr lang="th-TH" sz="20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โคโรนา </a:t>
            </a:r>
            <a:r>
              <a:rPr lang="th-TH" sz="20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2019</a:t>
            </a:r>
            <a:r>
              <a:rPr lang="th-TH" sz="20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0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COVID-19</a:t>
            </a:r>
            <a:r>
              <a:rPr lang="en-US" sz="20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) </a:t>
            </a:r>
            <a:r>
              <a:rPr lang="th-TH" sz="2000" dirty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ของหน่วยงานที่เกี่ยวข้องโดย</a:t>
            </a:r>
            <a:r>
              <a:rPr lang="th-TH" sz="2000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เคร่งครัด</a:t>
            </a:r>
          </a:p>
          <a:p>
            <a:pPr algn="thaiDist"/>
            <a:endParaRPr lang="th-TH" sz="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 ประดับ</a:t>
            </a:r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ธงชาติและธงธรรมจักร บริเวณหน้า</a:t>
            </a: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บ้าน</a:t>
            </a:r>
            <a:endParaRPr lang="th-TH" sz="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Arial" pitchFamily="34" charset="0"/>
              <a:buChar char="•"/>
            </a:pPr>
            <a:r>
              <a:rPr lang="th-TH" sz="2000" dirty="0" smtClean="0">
                <a:latin typeface="TH SarabunIT๙" pitchFamily="34" charset="-34"/>
                <a:cs typeface="TH SarabunIT๙" pitchFamily="34" charset="-34"/>
              </a:rPr>
              <a:t> แต่ง</a:t>
            </a:r>
            <a:r>
              <a:rPr lang="th-TH" sz="2000" dirty="0">
                <a:latin typeface="TH SarabunIT๙" pitchFamily="34" charset="-34"/>
                <a:cs typeface="TH SarabunIT๙" pitchFamily="34" charset="-34"/>
              </a:rPr>
              <a:t>กายด้วยชุดสีขาว ถวายเป็นพุทธบูชาระหว่างวันที่ </a:t>
            </a:r>
            <a:r>
              <a:rPr kumimoji="0" lang="th-TH" altLang="zh-CN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ordia New" pitchFamily="34" charset="-34"/>
                <a:cs typeface="TH SarabunIT๙" pitchFamily="34" charset="-34"/>
              </a:rPr>
              <a:t>18 กรกฎาคม </a:t>
            </a:r>
            <a:r>
              <a:rPr lang="th-TH" altLang="zh-CN" sz="2000" dirty="0">
                <a:latin typeface="TH SarabunIT๙" pitchFamily="34" charset="-34"/>
                <a:ea typeface="Cordia New" pitchFamily="34" charset="-34"/>
                <a:cs typeface="TH SarabunIT๙" pitchFamily="34" charset="-34"/>
              </a:rPr>
              <a:t>–</a:t>
            </a:r>
            <a:r>
              <a:rPr kumimoji="0" lang="th-TH" altLang="zh-CN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itchFamily="34" charset="-34"/>
                <a:ea typeface="Cordia New" pitchFamily="34" charset="-34"/>
                <a:cs typeface="TH SarabunIT๙" pitchFamily="34" charset="-34"/>
              </a:rPr>
              <a:t> 24 กรกฎาคม </a:t>
            </a:r>
            <a:endParaRPr lang="th-TH" sz="2000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71406" y="1362662"/>
            <a:ext cx="9014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ขอเชิญร่วมทำบุญวันสำคัญทางพุทธศาสนา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1071538" y="2199023"/>
            <a:ext cx="70887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Charmonman" pitchFamily="66" charset="-34"/>
                <a:ea typeface="Arial Unicode MS" pitchFamily="34" charset="-128"/>
                <a:cs typeface="TH Charmonman" pitchFamily="66" charset="-34"/>
              </a:rPr>
              <a:t>วันอาสาฬหบูชา </a:t>
            </a:r>
            <a:r>
              <a:rPr lang="th-TH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Charmonman" pitchFamily="66" charset="-34"/>
                <a:ea typeface="Arial Unicode MS" pitchFamily="34" charset="-128"/>
                <a:cs typeface="TH Charmonman" pitchFamily="66" charset="-34"/>
              </a:rPr>
              <a:t>และ </a:t>
            </a:r>
            <a:r>
              <a:rPr lang="th-TH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Charmonman" pitchFamily="66" charset="-34"/>
                <a:ea typeface="Arial Unicode MS" pitchFamily="34" charset="-128"/>
                <a:cs typeface="TH Charmonman" pitchFamily="66" charset="-34"/>
              </a:rPr>
              <a:t>วันเข้าพรรษา</a:t>
            </a:r>
            <a:endParaRPr lang="th-TH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121</Words>
  <Application>Microsoft Office PowerPoint</Application>
  <PresentationFormat>นำเสนอทางหน้าจอ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องค์การบริหารส่วนตำบลวัดไทรย์ ขอเชิญร่วมทำบุญวันสำคัญทางพุทธศาสนา</dc:title>
  <dc:creator>Admin</dc:creator>
  <cp:lastModifiedBy>Admin</cp:lastModifiedBy>
  <cp:revision>13</cp:revision>
  <dcterms:created xsi:type="dcterms:W3CDTF">2021-07-05T06:30:06Z</dcterms:created>
  <dcterms:modified xsi:type="dcterms:W3CDTF">2021-07-14T01:43:19Z</dcterms:modified>
</cp:coreProperties>
</file>